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1" r:id="rId9"/>
    <p:sldId id="260" r:id="rId10"/>
    <p:sldId id="262" r:id="rId11"/>
    <p:sldId id="264" r:id="rId12"/>
    <p:sldId id="263" r:id="rId13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7" autoAdjust="0"/>
    <p:restoredTop sz="94727"/>
  </p:normalViewPr>
  <p:slideViewPr>
    <p:cSldViewPr snapToGrid="0" snapToObjects="1">
      <p:cViewPr varScale="1">
        <p:scale>
          <a:sx n="172" d="100"/>
          <a:sy n="172" d="100"/>
        </p:scale>
        <p:origin x="488" y="192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microsoft.com/office/2015/10/relationships/revisionInfo" Target="revisionInfo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01.11.17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/>
              <a:t>Titelseite mit Bild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Bild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01.11.17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01.11.17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Berner Fachhochschule | Haute école spécialisée bernoise | Bern University of Applied Sciences</a:t>
            </a: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5" b="26005"/>
          <a:stretch>
            <a:fillRect/>
          </a:stretch>
        </p:blipFill>
        <p:spPr bwMode="auto">
          <a:xfrm>
            <a:off x="0" y="1692275"/>
            <a:ext cx="7632700" cy="280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4622800"/>
            <a:ext cx="107394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latin typeface="Lucida Sans" pitchFamily="34" charset="0"/>
                <a:cs typeface="Lucida Sans Unicode" pitchFamily="34" charset="0"/>
              </a:rPr>
              <a:t>Task 1 Design </a:t>
            </a:r>
            <a:r>
              <a:rPr lang="de-DE" dirty="0" err="1">
                <a:latin typeface="Lucida Sans" pitchFamily="34" charset="0"/>
                <a:cs typeface="Lucida Sans Unicode" pitchFamily="34" charset="0"/>
              </a:rPr>
              <a:t>Thinking</a:t>
            </a:r>
            <a:r>
              <a:rPr lang="de-DE" dirty="0">
                <a:latin typeface="Lucida Sans" pitchFamily="34" charset="0"/>
                <a:cs typeface="Lucida Sans Unicode" pitchFamily="34" charset="0"/>
              </a:rPr>
              <a:t> – Gruppe Blau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21970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latin typeface="Lucida Sans" pitchFamily="34" charset="0"/>
                <a:cs typeface="Lucida Sans Unicode" pitchFamily="34" charset="0"/>
              </a:rPr>
              <a:t>Health Visitor und soziale Phobie</a:t>
            </a:r>
          </a:p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S. Gfeller, O. Jemal, P. Kyburz, J. Meier, M. Petitat, M. Ziegler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6299200"/>
            <a:ext cx="9066213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Lucida Grande" charset="0"/>
              <a:buChar char="▶"/>
            </a:pPr>
            <a:r>
              <a:rPr lang="de-DE" dirty="0">
                <a:latin typeface="Lucida Sans" pitchFamily="34" charset="0"/>
              </a:rPr>
              <a:t>BFH | Medizininformatik | Software </a:t>
            </a:r>
            <a:r>
              <a:rPr lang="de-DE" dirty="0" err="1">
                <a:latin typeface="Lucida Sans" pitchFamily="34" charset="0"/>
              </a:rPr>
              <a:t>engineering</a:t>
            </a:r>
            <a:r>
              <a:rPr lang="de-DE" dirty="0">
                <a:latin typeface="Lucida Sans" pitchFamily="34" charset="0"/>
              </a:rPr>
              <a:t> &amp; design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Nicht zu verwechseln mit Schüchternheit</a:t>
            </a:r>
          </a:p>
          <a:p>
            <a:r>
              <a:rPr lang="de-CH" dirty="0"/>
              <a:t>Angst vor dem Kontakt mit unbekannten Personen</a:t>
            </a:r>
          </a:p>
          <a:p>
            <a:r>
              <a:rPr lang="de-CH" dirty="0"/>
              <a:t>Ständiges Gefühl der Ablehnung durch andere</a:t>
            </a:r>
          </a:p>
          <a:p>
            <a:r>
              <a:rPr lang="de-CH" dirty="0"/>
              <a:t>Kann diverse Aktivitäten im alltäglichen Leben beeinflussen wie z.B.</a:t>
            </a:r>
          </a:p>
          <a:p>
            <a:pPr lvl="1"/>
            <a:r>
              <a:rPr lang="de-CH" dirty="0"/>
              <a:t>Einkaufen</a:t>
            </a:r>
          </a:p>
          <a:p>
            <a:pPr lvl="1"/>
            <a:r>
              <a:rPr lang="de-CH" dirty="0"/>
              <a:t>Auswärts Essen</a:t>
            </a:r>
          </a:p>
          <a:p>
            <a:pPr lvl="1"/>
            <a:r>
              <a:rPr lang="de-DE" dirty="0"/>
              <a:t>sich in Menschenmengen zu begeben</a:t>
            </a:r>
          </a:p>
          <a:p>
            <a:pPr lvl="1"/>
            <a:r>
              <a:rPr lang="de-DE" dirty="0"/>
              <a:t>öffentliche Verkehrsmittel zu benutzen</a:t>
            </a:r>
          </a:p>
          <a:p>
            <a:pPr lvl="1"/>
            <a:r>
              <a:rPr lang="de-CH" dirty="0"/>
              <a:t>…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Was ist soziale Phobie?</a:t>
            </a:r>
          </a:p>
        </p:txBody>
      </p:sp>
    </p:spTree>
    <p:extLst>
      <p:ext uri="{BB962C8B-B14F-4D97-AF65-F5344CB8AC3E}">
        <p14:creationId xmlns:p14="http://schemas.microsoft.com/office/powerpoint/2010/main" val="182731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Interview </a:t>
            </a:r>
            <a:r>
              <a:rPr lang="en-US" dirty="0" err="1"/>
              <a:t>Spitex</a:t>
            </a:r>
            <a:r>
              <a:rPr lang="en-US" dirty="0"/>
              <a:t> Zürich </a:t>
            </a:r>
            <a:r>
              <a:rPr lang="en-US" dirty="0" err="1"/>
              <a:t>Sihl</a:t>
            </a:r>
            <a:endParaRPr lang="en-US" dirty="0"/>
          </a:p>
          <a:p>
            <a:pPr lvl="1"/>
            <a:r>
              <a:rPr lang="en-US" dirty="0" err="1"/>
              <a:t>Ablauf</a:t>
            </a:r>
            <a:r>
              <a:rPr lang="en-US" dirty="0"/>
              <a:t> </a:t>
            </a:r>
            <a:r>
              <a:rPr lang="en-US" dirty="0" err="1"/>
              <a:t>Besuch</a:t>
            </a:r>
            <a:endParaRPr lang="en-US" dirty="0"/>
          </a:p>
          <a:p>
            <a:pPr lvl="1"/>
            <a:r>
              <a:rPr lang="en-US" dirty="0"/>
              <a:t>IT</a:t>
            </a:r>
          </a:p>
          <a:p>
            <a:endParaRPr lang="en-US" dirty="0"/>
          </a:p>
          <a:p>
            <a:r>
              <a:rPr lang="en-US" dirty="0"/>
              <a:t>Interview </a:t>
            </a:r>
            <a:r>
              <a:rPr lang="en-US" dirty="0" err="1"/>
              <a:t>Psychosoziale</a:t>
            </a:r>
            <a:r>
              <a:rPr lang="en-US" dirty="0"/>
              <a:t> </a:t>
            </a:r>
            <a:r>
              <a:rPr lang="en-US" dirty="0" err="1"/>
              <a:t>Spitex</a:t>
            </a:r>
            <a:endParaRPr lang="en-US" dirty="0"/>
          </a:p>
          <a:p>
            <a:pPr lvl="1"/>
            <a:r>
              <a:rPr lang="en-US" dirty="0" err="1"/>
              <a:t>Ablauf</a:t>
            </a:r>
            <a:r>
              <a:rPr lang="en-US" dirty="0"/>
              <a:t> </a:t>
            </a:r>
            <a:r>
              <a:rPr lang="en-US" dirty="0" err="1"/>
              <a:t>Besuch</a:t>
            </a:r>
            <a:endParaRPr lang="en-US" dirty="0"/>
          </a:p>
          <a:p>
            <a:pPr lvl="1"/>
            <a:r>
              <a:rPr lang="en-US" dirty="0"/>
              <a:t>IT</a:t>
            </a:r>
          </a:p>
          <a:p>
            <a:endParaRPr lang="en-US" dirty="0"/>
          </a:p>
          <a:p>
            <a:r>
              <a:rPr lang="en-US" dirty="0"/>
              <a:t>Interview </a:t>
            </a:r>
            <a:r>
              <a:rPr lang="en-US" dirty="0" err="1"/>
              <a:t>Stiftung</a:t>
            </a:r>
            <a:r>
              <a:rPr lang="en-US" dirty="0"/>
              <a:t> </a:t>
            </a:r>
            <a:r>
              <a:rPr lang="en-US" dirty="0" err="1"/>
              <a:t>Schmelzi</a:t>
            </a:r>
            <a:endParaRPr lang="en-US" dirty="0"/>
          </a:p>
          <a:p>
            <a:pPr lvl="1"/>
            <a:r>
              <a:rPr lang="en-US" dirty="0" err="1"/>
              <a:t>Ablauf</a:t>
            </a:r>
            <a:r>
              <a:rPr lang="en-US" dirty="0"/>
              <a:t> </a:t>
            </a:r>
            <a:r>
              <a:rPr lang="en-US" dirty="0" err="1"/>
              <a:t>Besuch</a:t>
            </a:r>
            <a:endParaRPr lang="en-US" dirty="0"/>
          </a:p>
          <a:p>
            <a:pPr lvl="1"/>
            <a:r>
              <a:rPr lang="en-US" dirty="0" err="1"/>
              <a:t>Probleme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Research - Erste Interviews</a:t>
            </a:r>
          </a:p>
        </p:txBody>
      </p:sp>
      <p:pic>
        <p:nvPicPr>
          <p:cNvPr id="1026" name="Picture 2" descr="Bildergebnis für spitex zürich sih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399" y="993263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psychosoziale spit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5" y="2949264"/>
            <a:ext cx="33337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stiftung schmelzi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29"/>
          <a:stretch/>
        </p:blipFill>
        <p:spPr bwMode="auto">
          <a:xfrm>
            <a:off x="9569399" y="4525107"/>
            <a:ext cx="1793147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56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7" b="17636"/>
          <a:stretch/>
        </p:blipFill>
        <p:spPr>
          <a:xfrm rot="238064">
            <a:off x="434621" y="1310271"/>
            <a:ext cx="11435383" cy="4703885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Synthesize</a:t>
            </a:r>
            <a:r>
              <a:rPr lang="de-CH" dirty="0"/>
              <a:t> - Erkenntnisse aus ersten Interviews</a:t>
            </a:r>
          </a:p>
        </p:txBody>
      </p:sp>
    </p:spTree>
    <p:extLst>
      <p:ext uri="{BB962C8B-B14F-4D97-AF65-F5344CB8AC3E}">
        <p14:creationId xmlns:p14="http://schemas.microsoft.com/office/powerpoint/2010/main" val="418040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Interview D</a:t>
            </a:r>
            <a:r>
              <a:rPr lang="de-CH" dirty="0"/>
              <a:t>r. med. Dominique Kamber</a:t>
            </a:r>
            <a:br>
              <a:rPr lang="de-CH" dirty="0"/>
            </a:br>
            <a:r>
              <a:rPr lang="de-CH" dirty="0"/>
              <a:t>Facharzt FMH für Kinder- u. Jugendpsychiatrie u. –</a:t>
            </a:r>
            <a:r>
              <a:rPr lang="de-CH" dirty="0" err="1"/>
              <a:t>psychotherapie</a:t>
            </a:r>
            <a:endParaRPr lang="de-CH" dirty="0"/>
          </a:p>
          <a:p>
            <a:endParaRPr lang="en-US" dirty="0"/>
          </a:p>
          <a:p>
            <a:pPr lvl="1"/>
            <a:r>
              <a:rPr lang="en-US" dirty="0" err="1"/>
              <a:t>Haltung</a:t>
            </a:r>
            <a:r>
              <a:rPr lang="en-US" dirty="0"/>
              <a:t> </a:t>
            </a:r>
            <a:r>
              <a:rPr lang="en-US" dirty="0" err="1"/>
              <a:t>gegenüber</a:t>
            </a:r>
            <a:r>
              <a:rPr lang="en-US" dirty="0"/>
              <a:t> </a:t>
            </a:r>
            <a:r>
              <a:rPr lang="en-US" dirty="0" err="1"/>
              <a:t>unserer</a:t>
            </a:r>
            <a:r>
              <a:rPr lang="en-US" dirty="0"/>
              <a:t> </a:t>
            </a:r>
            <a:r>
              <a:rPr lang="en-US" dirty="0" err="1"/>
              <a:t>Idee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Fachinformationen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soziale</a:t>
            </a:r>
            <a:r>
              <a:rPr lang="en-US" dirty="0"/>
              <a:t> </a:t>
            </a:r>
            <a:r>
              <a:rPr lang="en-US" dirty="0" err="1"/>
              <a:t>Angststörung</a:t>
            </a:r>
            <a:r>
              <a:rPr lang="en-US" dirty="0"/>
              <a:t> (ICD-10: F40.1)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Research - 2. Interview</a:t>
            </a:r>
          </a:p>
        </p:txBody>
      </p:sp>
    </p:spTree>
    <p:extLst>
      <p:ext uri="{BB962C8B-B14F-4D97-AF65-F5344CB8AC3E}">
        <p14:creationId xmlns:p14="http://schemas.microsoft.com/office/powerpoint/2010/main" val="2543167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53" y="1781739"/>
            <a:ext cx="6626226" cy="41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Design - Storyboards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>
          <a:xfrm>
            <a:off x="450850" y="1332000"/>
            <a:ext cx="11255373" cy="4970829"/>
          </a:xfrm>
        </p:spPr>
        <p:txBody>
          <a:bodyPr/>
          <a:lstStyle/>
          <a:p>
            <a:r>
              <a:rPr lang="de-CH" dirty="0"/>
              <a:t>4 Personas Definiert: 2 Patienten, 1 Health Visitor, 1 Psychologe</a:t>
            </a:r>
          </a:p>
          <a:p>
            <a:pPr lvl="1"/>
            <a:endParaRPr lang="de-CH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2" y="1848645"/>
            <a:ext cx="5316649" cy="3816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33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Prototype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416" y="196369"/>
            <a:ext cx="9223809" cy="64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mit</a:t>
            </a:r>
            <a:r>
              <a:rPr lang="en-US" dirty="0"/>
              <a:t> Prototype </a:t>
            </a:r>
            <a:r>
              <a:rPr lang="en-US" dirty="0" err="1"/>
              <a:t>Nichtbeteiligte</a:t>
            </a:r>
            <a:r>
              <a:rPr lang="en-US" dirty="0"/>
              <a:t> </a:t>
            </a:r>
            <a:r>
              <a:rPr lang="en-US" dirty="0" err="1"/>
              <a:t>befragt</a:t>
            </a:r>
            <a:endParaRPr lang="en-US" dirty="0"/>
          </a:p>
          <a:p>
            <a:pPr lvl="1"/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Studenten</a:t>
            </a:r>
            <a:endParaRPr lang="en-US" dirty="0"/>
          </a:p>
          <a:p>
            <a:pPr lvl="1"/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Fachperson</a:t>
            </a:r>
            <a:r>
              <a:rPr lang="en-US" dirty="0"/>
              <a:t> (</a:t>
            </a:r>
            <a:r>
              <a:rPr lang="en-US" dirty="0" err="1"/>
              <a:t>Fachmann</a:t>
            </a:r>
            <a:r>
              <a:rPr lang="en-US" dirty="0"/>
              <a:t> </a:t>
            </a:r>
            <a:r>
              <a:rPr lang="en-US" dirty="0" err="1"/>
              <a:t>Betreuung</a:t>
            </a:r>
            <a:r>
              <a:rPr lang="en-US" dirty="0"/>
              <a:t> </a:t>
            </a:r>
            <a:r>
              <a:rPr lang="en-US" dirty="0" err="1"/>
              <a:t>Behinderte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 err="1" smtClean="0"/>
              <a:t>Rückmeldungen</a:t>
            </a:r>
            <a:endParaRPr lang="en-US" dirty="0" smtClean="0"/>
          </a:p>
          <a:p>
            <a:pPr lvl="1"/>
            <a:r>
              <a:rPr lang="en-US" dirty="0" err="1" smtClean="0"/>
              <a:t>Grundkonzept</a:t>
            </a:r>
            <a:r>
              <a:rPr lang="en-US" dirty="0" smtClean="0"/>
              <a:t> </a:t>
            </a:r>
            <a:r>
              <a:rPr lang="en-US" dirty="0" err="1" smtClean="0"/>
              <a:t>richtig</a:t>
            </a:r>
            <a:r>
              <a:rPr lang="en-US" dirty="0" smtClean="0"/>
              <a:t> </a:t>
            </a:r>
            <a:r>
              <a:rPr lang="en-US" dirty="0" err="1" smtClean="0"/>
              <a:t>verstanden</a:t>
            </a:r>
            <a:endParaRPr lang="en-US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Frage</a:t>
            </a:r>
            <a:r>
              <a:rPr lang="en-US" dirty="0" smtClean="0"/>
              <a:t> </a:t>
            </a:r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/>
              <a:t>V</a:t>
            </a:r>
            <a:r>
              <a:rPr lang="en-US" dirty="0" err="1" smtClean="0"/>
              <a:t>ollständigkeit</a:t>
            </a:r>
            <a:endParaRPr lang="en-US" dirty="0" smtClean="0"/>
          </a:p>
          <a:p>
            <a:pPr lvl="1"/>
            <a:r>
              <a:rPr lang="en-US" dirty="0" err="1" smtClean="0"/>
              <a:t>Warum</a:t>
            </a:r>
            <a:r>
              <a:rPr lang="en-US" dirty="0" smtClean="0"/>
              <a:t> </a:t>
            </a:r>
            <a:r>
              <a:rPr lang="en-US" dirty="0" err="1" smtClean="0"/>
              <a:t>keine</a:t>
            </a:r>
            <a:r>
              <a:rPr lang="en-US" dirty="0" smtClean="0"/>
              <a:t> App?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5087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Fragen</a:t>
            </a:r>
            <a:r>
              <a:rPr lang="en-US" dirty="0"/>
              <a:t> / </a:t>
            </a:r>
            <a:r>
              <a:rPr lang="en-US" dirty="0" err="1"/>
              <a:t>Diskussion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02809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470</QMPilot_DokID>
    <BfhIntranetDepartmentText xmlns="f6f68f68-5570-446d-b1e6-2310e70d83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e95561030a1194bdd1903eaf06697dcb">
  <xsd:schema xmlns:xsd="http://www.w3.org/2001/XMLSchema" xmlns:xs="http://www.w3.org/2001/XMLSchema" xmlns:p="http://schemas.microsoft.com/office/2006/metadata/properties" xmlns:ns2="f6f68f68-5570-446d-b1e6-2310e70d83d3" xmlns:ns3="2551ef7e-3b29-44d1-a8ad-ef34c26bfc60" targetNamespace="http://schemas.microsoft.com/office/2006/metadata/properties" ma:root="true" ma:fieldsID="a12ba8f3cc9838c64a8c8804efb93033" ns2:_="" ns3:_="">
    <xsd:import namespace="f6f68f68-5570-446d-b1e6-2310e70d83d3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68f68-5570-446d-b1e6-2310e70d83d3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E21803-70F9-41A8-9C11-39A2457CDDF7}">
  <ds:schemaRefs>
    <ds:schemaRef ds:uri="http://schemas.microsoft.com/office/2006/metadata/properties"/>
    <ds:schemaRef ds:uri="http://schemas.microsoft.com/office/infopath/2007/PartnerControls"/>
    <ds:schemaRef ds:uri="2551ef7e-3b29-44d1-a8ad-ef34c26bfc60"/>
    <ds:schemaRef ds:uri="f6f68f68-5570-446d-b1e6-2310e70d83d3"/>
  </ds:schemaRefs>
</ds:datastoreItem>
</file>

<file path=customXml/itemProps2.xml><?xml version="1.0" encoding="utf-8"?>
<ds:datastoreItem xmlns:ds="http://schemas.openxmlformats.org/officeDocument/2006/customXml" ds:itemID="{8828F31F-F05E-4BE4-9E3B-C5B238FEF8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f68f68-5570-446d-b1e6-2310e70d83d3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47BE21-B709-4D16-ABB2-11D40677E5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9</TotalTime>
  <Words>176</Words>
  <Application>Microsoft Macintosh PowerPoint</Application>
  <PresentationFormat>Custom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Lucida Grande</vt:lpstr>
      <vt:lpstr>Lucida Sans</vt:lpstr>
      <vt:lpstr>Lucida Sans Unicode</vt:lpstr>
      <vt:lpstr>MS PGothic</vt:lpstr>
      <vt:lpstr>ＭＳ Ｐゴシック</vt:lpstr>
      <vt:lpstr>BFH_PPT_Vorlage_16-9</vt:lpstr>
      <vt:lpstr>Task 1 Design Thinking – Gruppe Blau</vt:lpstr>
      <vt:lpstr>Was ist soziale Phobie?</vt:lpstr>
      <vt:lpstr>Research - Erste Interviews</vt:lpstr>
      <vt:lpstr>Synthesize - Erkenntnisse aus ersten Interviews</vt:lpstr>
      <vt:lpstr>Research - 2. Interview</vt:lpstr>
      <vt:lpstr>Design - Storyboards</vt:lpstr>
      <vt:lpstr>Prototype</vt:lpstr>
      <vt:lpstr>Validation</vt:lpstr>
      <vt:lpstr>Fragen / Diskussion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</dc:creator>
  <cp:lastModifiedBy>Jonathan Meier</cp:lastModifiedBy>
  <cp:revision>25</cp:revision>
  <cp:lastPrinted>2013-08-23T11:57:04Z</cp:lastPrinted>
  <dcterms:created xsi:type="dcterms:W3CDTF">2017-03-11T12:01:47Z</dcterms:created>
  <dcterms:modified xsi:type="dcterms:W3CDTF">2017-11-01T22:08:23Z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